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Syne Bold" pitchFamily="2" charset="0"/>
      <p:bold r:id="rId15"/>
    </p:embeddedFont>
    <p:embeddedFont>
      <p:font typeface="Arimo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0A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1213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782" y="577215"/>
            <a:ext cx="7676436" cy="1850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Stage 5 Evaluation: Deployment &amp; User Experience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733782" y="2741890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Project Name:</a:t>
            </a: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r>
              <a:rPr lang="en-US" sz="1650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EventHub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33782" y="3313152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Prepared &amp; Presented By: Group 2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33782" y="3884414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Team Members: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33782" y="4455676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202412013 - Parth Chauhan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33782" y="4864418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202412026 - Jain Tisha Navinkumar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33782" y="5273159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202412029 - Joshi Preksha Sanjaybhai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33782" y="5681901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202412032 - Kaival Shah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33782" y="6090642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202412066 - Patel Dhruv Alkeshbhai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733782" y="6499384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202412079 - Rajvi Khatri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33782" y="6908125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202412101 - Shah Yashvi Devangkumar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33782" y="7316867"/>
            <a:ext cx="7676436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202412119 - Ritik Kalal</a:t>
            </a:r>
            <a:endParaRPr lang="en-US" sz="16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4114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1530" y="637580"/>
            <a:ext cx="7520940" cy="1091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Performance &amp; Security Considerations</a:t>
            </a:r>
            <a:endParaRPr lang="en-US" sz="3400" dirty="0"/>
          </a:p>
        </p:txBody>
      </p:sp>
      <p:sp>
        <p:nvSpPr>
          <p:cNvPr id="4" name="Text 1"/>
          <p:cNvSpPr/>
          <p:nvPr/>
        </p:nvSpPr>
        <p:spPr>
          <a:xfrm>
            <a:off x="811530" y="1821299"/>
            <a:ext cx="5734050" cy="416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🔹</a:t>
            </a:r>
            <a:r>
              <a:rPr lang="en-US" sz="25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Performance Enhancements:</a:t>
            </a:r>
            <a:endParaRPr lang="en-US" sz="2550" dirty="0"/>
          </a:p>
        </p:txBody>
      </p:sp>
      <p:sp>
        <p:nvSpPr>
          <p:cNvPr id="5" name="Text 2"/>
          <p:cNvSpPr/>
          <p:nvPr/>
        </p:nvSpPr>
        <p:spPr>
          <a:xfrm>
            <a:off x="811530" y="2585799"/>
            <a:ext cx="752094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Global CDN delivery → reduces UI load time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11530" y="3037761"/>
            <a:ext cx="752094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Optimized Docker image size → faster container spinup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11530" y="3489722"/>
            <a:ext cx="752094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Pagination / caching (if implemented) reduces heavy calls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11530" y="3941683"/>
            <a:ext cx="752094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Lazy loading for large components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811530" y="4660344"/>
            <a:ext cx="5220057" cy="416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000000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🔹</a:t>
            </a:r>
            <a:r>
              <a:rPr lang="en-US" sz="25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Security Implementations: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811530" y="5424845"/>
            <a:ext cx="752094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API keys &amp; credentials hidden using env variables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811530" y="5876806"/>
            <a:ext cx="752094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HTTPS enforced endpoints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811530" y="6328767"/>
            <a:ext cx="752094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Authentication for protected routes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811530" y="6780728"/>
            <a:ext cx="752094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Input validation to prevent malicious requests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811530" y="7232690"/>
            <a:ext cx="7520940" cy="370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8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Rate-limiting / JWT / CORS policies</a:t>
            </a:r>
            <a:endParaRPr lang="en-US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09787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324124" y="303204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deployment is </a:t>
            </a: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live, stable, scalable and production-ready.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68427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Frontend successfully deployed via </a:t>
            </a: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Vercel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15099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Backend dockerized &amp; deployed on </a:t>
            </a: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Render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461772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End-to-end functional integration achieved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508444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UI/UX tested for usability and performance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24124" y="573666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system can now be accessed publicly by evaluators anytime.</a:t>
            </a:r>
            <a:endParaRPr lang="en-US" sz="185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8AFA45E-7ABB-46B7-9FF1-E966D9808288}"/>
              </a:ext>
            </a:extLst>
          </p:cNvPr>
          <p:cNvSpPr/>
          <p:nvPr/>
        </p:nvSpPr>
        <p:spPr>
          <a:xfrm>
            <a:off x="12822382" y="7711976"/>
            <a:ext cx="1808018" cy="383024"/>
          </a:xfrm>
          <a:prstGeom prst="roundRect">
            <a:avLst/>
          </a:prstGeom>
          <a:solidFill>
            <a:srgbClr val="0C0A33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THANK YOU FOR YOUR ATTENTION!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61522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💬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Open for Questions?</a:t>
            </a: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📥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Feedback Welcome.</a:t>
            </a:r>
            <a:endParaRPr lang="en-US" sz="185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5DB0261-ED59-5B1C-5A9A-8997C0A9BC37}"/>
              </a:ext>
            </a:extLst>
          </p:cNvPr>
          <p:cNvSpPr/>
          <p:nvPr/>
        </p:nvSpPr>
        <p:spPr>
          <a:xfrm>
            <a:off x="12822382" y="7711976"/>
            <a:ext cx="1808018" cy="383024"/>
          </a:xfrm>
          <a:prstGeom prst="roundRect">
            <a:avLst/>
          </a:prstGeom>
          <a:solidFill>
            <a:srgbClr val="0C0A33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122402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Stage Objective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324124" y="2044660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 evaluate the operational readiness, usability, and user experience of the deployed system.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307990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includes: 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373213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🔹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Demonstration of the fully deployed platform 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438435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🔹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Explanation of deployment workflow 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5036582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🔹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UI/UX walkthrough and user journey 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24124" y="568880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🔹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Performance, scalability, and security assessment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6324124" y="6341031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Outcome expected: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 production-ready system that users can access publicly without local setup.</a:t>
            </a:r>
            <a:endParaRPr lang="en-US" sz="185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A3633FC-D39C-F0F4-CFC2-4A6F353B2CB2}"/>
              </a:ext>
            </a:extLst>
          </p:cNvPr>
          <p:cNvSpPr/>
          <p:nvPr/>
        </p:nvSpPr>
        <p:spPr>
          <a:xfrm>
            <a:off x="12708082" y="7787267"/>
            <a:ext cx="1808018" cy="383024"/>
          </a:xfrm>
          <a:prstGeom prst="roundRect">
            <a:avLst/>
          </a:prstGeom>
          <a:solidFill>
            <a:srgbClr val="0C0A33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2717" y="614958"/>
            <a:ext cx="7577733" cy="526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Overall Deployment Architecture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82717" y="1230630"/>
            <a:ext cx="5108615" cy="3946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4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 Two-tier Deployment Model:</a:t>
            </a:r>
            <a:endParaRPr lang="en-US" sz="2450" dirty="0"/>
          </a:p>
        </p:txBody>
      </p:sp>
      <p:sp>
        <p:nvSpPr>
          <p:cNvPr id="4" name="Shape 2"/>
          <p:cNvSpPr/>
          <p:nvPr/>
        </p:nvSpPr>
        <p:spPr>
          <a:xfrm>
            <a:off x="782717" y="1960721"/>
            <a:ext cx="13064966" cy="3221593"/>
          </a:xfrm>
          <a:prstGeom prst="roundRect">
            <a:avLst>
              <a:gd name="adj" fmla="val 104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90337" y="1968341"/>
            <a:ext cx="13049726" cy="6412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14174" y="2110145"/>
            <a:ext cx="2978348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Component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447342" y="2110145"/>
            <a:ext cx="2463046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Hosting Service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365206" y="2110145"/>
            <a:ext cx="256484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Deployment Tech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0384869" y="2110145"/>
            <a:ext cx="323159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Status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0337" y="2609612"/>
            <a:ext cx="13049726" cy="6412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14174" y="2751415"/>
            <a:ext cx="2978348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Frontend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4447342" y="2751415"/>
            <a:ext cx="2463046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Vercel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365206" y="2751415"/>
            <a:ext cx="256484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Build + Auto Deploy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384869" y="2751415"/>
            <a:ext cx="323159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Live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0337" y="3250883"/>
            <a:ext cx="13049726" cy="6412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1014174" y="3392686"/>
            <a:ext cx="2978348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Backend API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4447342" y="3392686"/>
            <a:ext cx="2463046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Render Cloud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365206" y="3392686"/>
            <a:ext cx="256484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Docker Container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10384869" y="3392686"/>
            <a:ext cx="323159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Live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0337" y="3892153"/>
            <a:ext cx="13049726" cy="64127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14174" y="4033957"/>
            <a:ext cx="2978348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Code Repository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4447342" y="4033957"/>
            <a:ext cx="2463046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GitHub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365206" y="4033957"/>
            <a:ext cx="256484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CI-friendly</a:t>
            </a:r>
            <a:endParaRPr lang="en-US" sz="1750" dirty="0"/>
          </a:p>
        </p:txBody>
      </p:sp>
      <p:sp>
        <p:nvSpPr>
          <p:cNvPr id="24" name="Text 22"/>
          <p:cNvSpPr/>
          <p:nvPr/>
        </p:nvSpPr>
        <p:spPr>
          <a:xfrm>
            <a:off x="10384869" y="4033957"/>
            <a:ext cx="323159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Active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90337" y="4533424"/>
            <a:ext cx="13049726" cy="64127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1014174" y="4675227"/>
            <a:ext cx="2978348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Database _(if used)_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4447342" y="4675227"/>
            <a:ext cx="2463046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MongoDB Atlas</a:t>
            </a:r>
            <a:endParaRPr lang="en-US" sz="1750" dirty="0"/>
          </a:p>
        </p:txBody>
      </p:sp>
      <p:sp>
        <p:nvSpPr>
          <p:cNvPr id="28" name="Text 26"/>
          <p:cNvSpPr/>
          <p:nvPr/>
        </p:nvSpPr>
        <p:spPr>
          <a:xfrm>
            <a:off x="7365206" y="4675227"/>
            <a:ext cx="256484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Cloud hosted</a:t>
            </a:r>
            <a:endParaRPr lang="en-US" sz="1750" dirty="0"/>
          </a:p>
        </p:txBody>
      </p:sp>
      <p:sp>
        <p:nvSpPr>
          <p:cNvPr id="29" name="Text 27"/>
          <p:cNvSpPr/>
          <p:nvPr/>
        </p:nvSpPr>
        <p:spPr>
          <a:xfrm>
            <a:off x="10384869" y="4675227"/>
            <a:ext cx="3231594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Connected</a:t>
            </a:r>
            <a:endParaRPr lang="en-US" sz="1750" dirty="0"/>
          </a:p>
        </p:txBody>
      </p:sp>
      <p:sp>
        <p:nvSpPr>
          <p:cNvPr id="30" name="Text 28"/>
          <p:cNvSpPr/>
          <p:nvPr/>
        </p:nvSpPr>
        <p:spPr>
          <a:xfrm>
            <a:off x="782717" y="5433893"/>
            <a:ext cx="13064966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Key Highlights:</a:t>
            </a: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</a:t>
            </a:r>
            <a:endParaRPr lang="en-US" sz="1750" dirty="0"/>
          </a:p>
        </p:txBody>
      </p:sp>
      <p:sp>
        <p:nvSpPr>
          <p:cNvPr id="31" name="Text 29"/>
          <p:cNvSpPr/>
          <p:nvPr/>
        </p:nvSpPr>
        <p:spPr>
          <a:xfrm>
            <a:off x="782717" y="6043136"/>
            <a:ext cx="13064966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Fully cloud hosted (No local execution required) </a:t>
            </a:r>
            <a:endParaRPr lang="en-US" sz="1750" dirty="0"/>
          </a:p>
        </p:txBody>
      </p:sp>
      <p:sp>
        <p:nvSpPr>
          <p:cNvPr id="32" name="Text 30"/>
          <p:cNvSpPr/>
          <p:nvPr/>
        </p:nvSpPr>
        <p:spPr>
          <a:xfrm>
            <a:off x="782717" y="6652379"/>
            <a:ext cx="13064966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Individually deployable Frontend &amp; Backend </a:t>
            </a:r>
            <a:endParaRPr lang="en-US" sz="1750" dirty="0"/>
          </a:p>
        </p:txBody>
      </p:sp>
      <p:sp>
        <p:nvSpPr>
          <p:cNvPr id="33" name="Text 31"/>
          <p:cNvSpPr/>
          <p:nvPr/>
        </p:nvSpPr>
        <p:spPr>
          <a:xfrm>
            <a:off x="782717" y="7261622"/>
            <a:ext cx="13064966" cy="357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Version-controlled, auto-deploy enabled architecture</a:t>
            </a:r>
            <a:endParaRPr lang="en-US" sz="1750" dirty="0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34A7A125-49B1-C417-BDE1-699BAA90D5BE}"/>
              </a:ext>
            </a:extLst>
          </p:cNvPr>
          <p:cNvSpPr/>
          <p:nvPr/>
        </p:nvSpPr>
        <p:spPr>
          <a:xfrm>
            <a:off x="12708082" y="7787267"/>
            <a:ext cx="1808018" cy="383024"/>
          </a:xfrm>
          <a:prstGeom prst="roundRect">
            <a:avLst/>
          </a:prstGeom>
          <a:solidFill>
            <a:srgbClr val="0C0A33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3274" y="555427"/>
            <a:ext cx="4755594" cy="475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Backend Deployment: </a:t>
            </a:r>
            <a:endParaRPr lang="en-US" sz="2950" dirty="0"/>
          </a:p>
        </p:txBody>
      </p:sp>
      <p:sp>
        <p:nvSpPr>
          <p:cNvPr id="4" name="Text 1"/>
          <p:cNvSpPr/>
          <p:nvPr/>
        </p:nvSpPr>
        <p:spPr>
          <a:xfrm>
            <a:off x="6193274" y="1111329"/>
            <a:ext cx="3801904" cy="475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Render + Docker</a:t>
            </a:r>
            <a:endParaRPr lang="en-US" sz="2950" dirty="0"/>
          </a:p>
        </p:txBody>
      </p:sp>
      <p:sp>
        <p:nvSpPr>
          <p:cNvPr id="5" name="Text 2"/>
          <p:cNvSpPr/>
          <p:nvPr/>
        </p:nvSpPr>
        <p:spPr>
          <a:xfrm>
            <a:off x="6193274" y="1889403"/>
            <a:ext cx="7730252" cy="6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Technology Stack:</a:t>
            </a: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Node.js / Express (or your backend language), REST API, Docker, GitHub, Render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193274" y="2838331"/>
            <a:ext cx="4736783" cy="356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Deployment Steps Performed: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193274" y="3497580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Backend source code containerized through </a:t>
            </a:r>
            <a:r>
              <a:rPr lang="en-US" sz="15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Dockerfile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193274" y="3891201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Built Docker image → tested locally for stable runtime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193274" y="4284821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Repository pushed to </a:t>
            </a:r>
            <a:r>
              <a:rPr lang="en-US" sz="15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GitHub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193274" y="4678442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Connected Render service with GitHub repo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6193274" y="5072063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5"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Defined build commands + start command in Render dashboard (blueprint)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6193274" y="5465683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6"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Added environment variables securely through Render UI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193274" y="5859304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7"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Successful deployment generated production API endpoint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6193274" y="6252924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8"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Webhook configured → deployment triggers automatically after each commit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6193274" y="6803112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Live Backend Deployment URL:-  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193274" y="7353300"/>
            <a:ext cx="7730252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u="sng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https://eventhub-backend-k9ir.onrender.com/api/events</a:t>
            </a:r>
            <a:endParaRPr lang="en-US" sz="155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D01BB8D-DEFA-E588-F095-22A2C0626B48}"/>
              </a:ext>
            </a:extLst>
          </p:cNvPr>
          <p:cNvSpPr/>
          <p:nvPr/>
        </p:nvSpPr>
        <p:spPr>
          <a:xfrm>
            <a:off x="12822382" y="7711976"/>
            <a:ext cx="1808018" cy="383024"/>
          </a:xfrm>
          <a:prstGeom prst="roundRect">
            <a:avLst/>
          </a:prstGeom>
          <a:solidFill>
            <a:srgbClr val="0C0A33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631633"/>
            <a:ext cx="736627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Docker Implementation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963823"/>
            <a:ext cx="6185535" cy="335125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761" y="2963823"/>
            <a:ext cx="6185535" cy="336482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D254FD3-F3A1-30AC-1BA7-83C2CCE8BBD5}"/>
              </a:ext>
            </a:extLst>
          </p:cNvPr>
          <p:cNvSpPr/>
          <p:nvPr/>
        </p:nvSpPr>
        <p:spPr>
          <a:xfrm>
            <a:off x="12822382" y="7711976"/>
            <a:ext cx="1808018" cy="383024"/>
          </a:xfrm>
          <a:prstGeom prst="roundRect">
            <a:avLst/>
          </a:prstGeom>
          <a:solidFill>
            <a:srgbClr val="0C0A33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068" y="673418"/>
            <a:ext cx="6856214" cy="492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Frontend Deployment on Vercel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33068" y="1480542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Frontend Stack:</a:t>
            </a: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React.js / HTML-CSS-JS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733068" y="2129790"/>
            <a:ext cx="3877866" cy="369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Deployment Procedure: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33068" y="2813685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GitHub repository imported to Vercel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33068" y="3221950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Framework auto-detected → build commands configured automatically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33068" y="3630216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3"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Production environment variables (API URL) added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33068" y="4038481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4"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Build succeeded → automatic domain assigned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33068" y="4446746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5"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Testing performed to ensure successful API integration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33068" y="4855012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6"/>
            </a:pP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URL made public for external usage/testing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33068" y="5425678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Benefits of Vercel Deployment: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33068" y="5996345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⚡</a:t>
            </a: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Fast global CDN → low latency UI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33068" y="6404610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📂</a:t>
            </a: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Automatic build + version rollback capability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733068" y="6812875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📱</a:t>
            </a: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Easy preview deploys for every feature update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33068" y="7221141"/>
            <a:ext cx="7677864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60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Zero-downtime deploys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62864"/>
            <a:ext cx="65518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Integration Workflow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2762607"/>
            <a:ext cx="5683568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How Frontend &amp; Backend Talk: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324124" y="3543895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 → Vercel-hosted UI → REST API calls → Render Backend Container → Database → Response to UI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57914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API endpoints consumed directly from deployed backend 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523136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Tested with real-time requests (GET/POST/PUT/DELETE) 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588359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✔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Seamless CORS policy enabled for communication</a:t>
            </a:r>
            <a:endParaRPr lang="en-US" sz="185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7E53086-50E9-93FE-1572-E5CD643249D5}"/>
              </a:ext>
            </a:extLst>
          </p:cNvPr>
          <p:cNvSpPr/>
          <p:nvPr/>
        </p:nvSpPr>
        <p:spPr>
          <a:xfrm>
            <a:off x="12739255" y="7711976"/>
            <a:ext cx="1808018" cy="383024"/>
          </a:xfrm>
          <a:prstGeom prst="roundRect">
            <a:avLst/>
          </a:prstGeom>
          <a:solidFill>
            <a:srgbClr val="0C0A33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892135"/>
            <a:ext cx="4505920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Live Demo Flow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6324124" y="181439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will showcase the real-time deployed system: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246661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Load deployed frontend website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293334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2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Explore navigation panels &amp; responsive layout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340006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3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Perform core features (Registration/Login/Booking/Listing etc.)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324124" y="386679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4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Show API interaction through Network tab/console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324124" y="433351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5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Display production Render API URL response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6324124" y="480024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6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Edge case handling (invalid input, authentication)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324124" y="526696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Font typeface="+mj-lt"/>
              <a:buAutoNum type="arabicPeriod" startAt="7"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Optional: Show infrastructure logs from Render + Vercel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324124" y="5919192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 POV → Can access system anywhere using just the link.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No installation required.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6324124" y="695444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Project Deployment Link: </a:t>
            </a:r>
            <a:r>
              <a:rPr lang="en-US" sz="1850" u="sng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event-hub-olive.vercel.app</a:t>
            </a:r>
            <a:endParaRPr lang="en-US" sz="185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7EDFA09-EDC7-B0EA-428A-C53D682E65A7}"/>
              </a:ext>
            </a:extLst>
          </p:cNvPr>
          <p:cNvSpPr/>
          <p:nvPr/>
        </p:nvSpPr>
        <p:spPr>
          <a:xfrm>
            <a:off x="12676909" y="7711976"/>
            <a:ext cx="1808018" cy="383024"/>
          </a:xfrm>
          <a:prstGeom prst="roundRect">
            <a:avLst/>
          </a:prstGeom>
          <a:solidFill>
            <a:srgbClr val="0C0A33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43576"/>
            <a:ext cx="4850011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UI/UX Walkthrough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37724" y="2602587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Focus Areas: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338387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🎨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Clean &amp; intuitive interface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385060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📱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Fully responsive layout for desktop + mobile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431732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🧭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Clear navigation structure with minimal clicks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37724" y="478405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🔍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Visibility of key actions (Sign Up, Explore, Profile etc.)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37724" y="525077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💬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Feedback-driven alerts, error prompts, success toasts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837724" y="590300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Goal:</a:t>
            </a: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 frictionless user experience for both new and recurring users.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741</Words>
  <Application>Microsoft Office PowerPoint</Application>
  <PresentationFormat>Custom</PresentationFormat>
  <Paragraphs>133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Arimo</vt:lpstr>
      <vt:lpstr>Syne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Tisha Jain</cp:lastModifiedBy>
  <cp:revision>5</cp:revision>
  <dcterms:created xsi:type="dcterms:W3CDTF">2025-11-30T21:17:19Z</dcterms:created>
  <dcterms:modified xsi:type="dcterms:W3CDTF">2025-11-30T23:46:08Z</dcterms:modified>
</cp:coreProperties>
</file>